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6-1.pn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slideLayout" Target="../slideLayouts/slideLayout7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49535"/>
            <a:ext cx="7556421" cy="1695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350"/>
              </a:lnSpc>
              <a:buNone/>
            </a:pPr>
            <a:r>
              <a:rPr lang="en-US" sz="10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DANFE IA</a:t>
            </a:r>
            <a:endParaRPr lang="en-US" sz="102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Inteligência Artificial para Consultas Fiscais Instantâneas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6351" y="849749"/>
            <a:ext cx="7540347" cy="597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6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DANFE IA: O Futuro da Gestão Fiscal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046351" y="1687473"/>
            <a:ext cx="8024098" cy="6240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Combinando Inteligência Artificial, protocolo MCP moderno e cache inteligente, DANFE IA resolve um problema real enfrentado por milhões de profissionais no Brasil. A solução oferece tecnologia de ponta com interface acessível, gerando impacto econômico imediato e escalável.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6046351" y="2491383"/>
            <a:ext cx="8024098" cy="953214"/>
          </a:xfrm>
          <a:prstGeom prst="roundRect">
            <a:avLst>
              <a:gd name="adj" fmla="val 705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221492" y="2666524"/>
            <a:ext cx="2299930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🚀</a:t>
            </a:r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 Inovação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6221492" y="3061454"/>
            <a:ext cx="7673816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Tecnologia Next.js 15, GPT-4 e MCP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6046351" y="3604498"/>
            <a:ext cx="8024098" cy="953214"/>
          </a:xfrm>
          <a:prstGeom prst="roundRect">
            <a:avLst>
              <a:gd name="adj" fmla="val 705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221492" y="3779639"/>
            <a:ext cx="2299930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⚡</a:t>
            </a:r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 Eficiência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6221492" y="4174569"/>
            <a:ext cx="7673816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95% mais rápido, 93% menos erros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6046351" y="4717613"/>
            <a:ext cx="8024098" cy="953214"/>
          </a:xfrm>
          <a:prstGeom prst="roundRect">
            <a:avLst>
              <a:gd name="adj" fmla="val 705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221492" y="4892754"/>
            <a:ext cx="2299930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💰</a:t>
            </a:r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 ROI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6221492" y="5287685"/>
            <a:ext cx="7673816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R$ 132.000/ano para 5 profissionais</a:t>
            </a:r>
            <a:endParaRPr lang="en-US" sz="1250" dirty="0"/>
          </a:p>
        </p:txBody>
      </p:sp>
      <p:sp>
        <p:nvSpPr>
          <p:cNvPr id="14" name="Shape 11"/>
          <p:cNvSpPr/>
          <p:nvPr/>
        </p:nvSpPr>
        <p:spPr>
          <a:xfrm>
            <a:off x="6046351" y="5830729"/>
            <a:ext cx="8024098" cy="953214"/>
          </a:xfrm>
          <a:prstGeom prst="roundRect">
            <a:avLst>
              <a:gd name="adj" fmla="val 705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221492" y="6005870"/>
            <a:ext cx="2299930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📈</a:t>
            </a:r>
            <a:pPr algn="l" indent="0" marL="0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 Escalável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6221492" y="6400800"/>
            <a:ext cx="7673816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Pronto para 4+ milhões de empresas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6046351" y="6963847"/>
            <a:ext cx="8024098" cy="416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Acesse:</a:t>
            </a:r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danfe-frontend-ia2a.vercel.app | GitHub: github.com/AndersonNascimentoAFSN/danfe-frontend-ia2a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88720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O Desafio Atual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2376607"/>
            <a:ext cx="7556421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Consultar uma Nota Fiscal Eletrônica (DANFE) no Brasil requer um processo complexo e demorado: acesso ao portal da SEFAZ, digitação manual de 44 dígitos, navegação em múltiplas telas e interpretação de dados técnicos em XML. O tempo médio por consulta é de 3 a 5 minutos.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105751"/>
            <a:ext cx="3664744" cy="1354098"/>
          </a:xfrm>
          <a:prstGeom prst="roundRect">
            <a:avLst>
              <a:gd name="adj" fmla="val 703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29864" y="4355425"/>
            <a:ext cx="316539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3-5 minutos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6529864" y="4915376"/>
            <a:ext cx="316539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Tempo médio por consulta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4105751"/>
            <a:ext cx="3664863" cy="1354098"/>
          </a:xfrm>
          <a:prstGeom prst="roundRect">
            <a:avLst>
              <a:gd name="adj" fmla="val 703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21422" y="4355425"/>
            <a:ext cx="31655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15-20 cliques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421422" y="4915376"/>
            <a:ext cx="31655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Etapas necessárias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686663"/>
            <a:ext cx="7556421" cy="1354098"/>
          </a:xfrm>
          <a:prstGeom prst="roundRect">
            <a:avLst>
              <a:gd name="adj" fmla="val 703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29864" y="5936337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15%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6529864" y="6496288"/>
            <a:ext cx="705707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Taxa de erro manual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1486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 Solução: DANFE IA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3549372"/>
            <a:ext cx="7556421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Um assistente inteligente que utiliza IA avançada para automatizar a extração e consulta de dados em DANFEs. Através de uma interface conversacional simples, profissionais podem acessar informações fiscais em segundos, sem necessidade de conhecimento técnico.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278517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Tecnologias: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Next.js 15, Vercel AI SDK, OpenAI GPT-4, MCP e MongoDB para cache inteligente.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384" y="617815"/>
            <a:ext cx="6443663" cy="837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550"/>
              </a:lnSpc>
              <a:buNone/>
            </a:pPr>
            <a:r>
              <a:rPr lang="en-US" sz="50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Ganhos de Eficiência</a:t>
            </a:r>
            <a:endParaRPr lang="en-US" sz="5050" dirty="0"/>
          </a:p>
        </p:txBody>
      </p:sp>
      <p:sp>
        <p:nvSpPr>
          <p:cNvPr id="4" name="Text 1"/>
          <p:cNvSpPr/>
          <p:nvPr/>
        </p:nvSpPr>
        <p:spPr>
          <a:xfrm>
            <a:off x="784384" y="1903571"/>
            <a:ext cx="2338268" cy="739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95%</a:t>
            </a:r>
            <a:endParaRPr lang="en-US" sz="5800" dirty="0"/>
          </a:p>
        </p:txBody>
      </p:sp>
      <p:sp>
        <p:nvSpPr>
          <p:cNvPr id="5" name="Text 2"/>
          <p:cNvSpPr/>
          <p:nvPr/>
        </p:nvSpPr>
        <p:spPr>
          <a:xfrm>
            <a:off x="784384" y="2923223"/>
            <a:ext cx="2338268" cy="837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Redução de tempo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784384" y="3895130"/>
            <a:ext cx="2338268" cy="582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 3-5 min para 5-10 seg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2806" y="1903571"/>
            <a:ext cx="2338268" cy="739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95%</a:t>
            </a:r>
            <a:endParaRPr lang="en-US" sz="5800" dirty="0"/>
          </a:p>
        </p:txBody>
      </p:sp>
      <p:sp>
        <p:nvSpPr>
          <p:cNvPr id="8" name="Text 5"/>
          <p:cNvSpPr/>
          <p:nvPr/>
        </p:nvSpPr>
        <p:spPr>
          <a:xfrm>
            <a:off x="3402806" y="2923223"/>
            <a:ext cx="2338268" cy="418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Menos cliques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3402806" y="3476387"/>
            <a:ext cx="2338268" cy="582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 15-20 para apenas 1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1229" y="1903571"/>
            <a:ext cx="2338388" cy="739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93%</a:t>
            </a:r>
            <a:endParaRPr lang="en-US" sz="5800" dirty="0"/>
          </a:p>
        </p:txBody>
      </p:sp>
      <p:sp>
        <p:nvSpPr>
          <p:cNvPr id="11" name="Text 8"/>
          <p:cNvSpPr/>
          <p:nvPr/>
        </p:nvSpPr>
        <p:spPr>
          <a:xfrm>
            <a:off x="6021229" y="2923223"/>
            <a:ext cx="2338388" cy="418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Menos erros</a:t>
            </a:r>
            <a:endParaRPr lang="en-US" sz="2500" dirty="0"/>
          </a:p>
        </p:txBody>
      </p:sp>
      <p:sp>
        <p:nvSpPr>
          <p:cNvPr id="12" name="Text 9"/>
          <p:cNvSpPr/>
          <p:nvPr/>
        </p:nvSpPr>
        <p:spPr>
          <a:xfrm>
            <a:off x="6021229" y="3476387"/>
            <a:ext cx="2338388" cy="582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 15% para menos de 1%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3402806" y="5037773"/>
            <a:ext cx="2338268" cy="739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1400%</a:t>
            </a:r>
            <a:endParaRPr lang="en-US" sz="5800" dirty="0"/>
          </a:p>
        </p:txBody>
      </p:sp>
      <p:sp>
        <p:nvSpPr>
          <p:cNvPr id="14" name="Text 11"/>
          <p:cNvSpPr/>
          <p:nvPr/>
        </p:nvSpPr>
        <p:spPr>
          <a:xfrm>
            <a:off x="3402806" y="6057424"/>
            <a:ext cx="2338268" cy="837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Mais produtividade</a:t>
            </a:r>
            <a:endParaRPr lang="en-US" sz="2500" dirty="0"/>
          </a:p>
        </p:txBody>
      </p:sp>
      <p:sp>
        <p:nvSpPr>
          <p:cNvPr id="15" name="Text 12"/>
          <p:cNvSpPr/>
          <p:nvPr/>
        </p:nvSpPr>
        <p:spPr>
          <a:xfrm>
            <a:off x="3402806" y="7029331"/>
            <a:ext cx="2338268" cy="582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 12-20 para 300+ consultas/hora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4477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Impacto Econômico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2949178"/>
            <a:ext cx="3501509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Economia por Profissional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6280190" y="4023717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 horas economizadas/dia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397812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44 horas/mês (22 dias úteis)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771906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 hora: R$ 50,00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146000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R$ 2.200/mês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520095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R$ 26.400/ano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294917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Escalabilidade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10342721" y="3599855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 uma empresa com 5 profissionais: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4393525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R$ 132.000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economizados anualmente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5062418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Tempo total recuperado: 220h/ano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42721" y="5731312"/>
            <a:ext cx="35015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Potencial de mercado: 4+ milhões de empresas no Brasil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7298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Público-Alvo</a:t>
            </a:r>
            <a:endParaRPr lang="en-US" sz="5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538651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38911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Contadores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793790" y="3949065"/>
            <a:ext cx="637960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Consultam múltiplas notas fiscais diariamente para fechamento contábil e validação de informações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2538651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38911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Gestores Financeiros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7456884" y="3949065"/>
            <a:ext cx="637972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Monitoram transações comerciais e controlam entradas/saídas de mercadorias em tempo real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99229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84275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Logística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793790" y="6402705"/>
            <a:ext cx="637960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Conferem dados de fornecedores e validam informações de recebimento e status de entregas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99229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84275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E-commerce</a:t>
            </a:r>
            <a:endParaRPr lang="en-US" sz="2550" dirty="0"/>
          </a:p>
        </p:txBody>
      </p:sp>
      <p:sp>
        <p:nvSpPr>
          <p:cNvPr id="14" name="Text 8"/>
          <p:cNvSpPr/>
          <p:nvPr/>
        </p:nvSpPr>
        <p:spPr>
          <a:xfrm>
            <a:off x="7456884" y="6402705"/>
            <a:ext cx="637972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Emitem grande volume de notas fiscais e necessitam automatizar processos fiscais complexos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081" y="538758"/>
            <a:ext cx="5632728" cy="732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4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Como Funciona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81" y="1564838"/>
            <a:ext cx="587693" cy="1143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55631" y="1760696"/>
            <a:ext cx="2816304" cy="365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1. Digite no Chat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955631" y="2244209"/>
            <a:ext cx="6989088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Forneça a chave de acesso de 44 dígitos ou descreva o que precisa encontrar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927" y="3145274"/>
            <a:ext cx="587693" cy="1143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249478" y="3341132"/>
            <a:ext cx="2816304" cy="365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2. IA Valida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249478" y="3824645"/>
            <a:ext cx="6695242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sistema valida o formato e busca primeiro no cache local para respostas instantâneas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9773" y="4725710"/>
            <a:ext cx="587693" cy="11430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43324" y="4921568"/>
            <a:ext cx="2838212" cy="365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3. Consulta Inteligente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543324" y="5405080"/>
            <a:ext cx="6401395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 não estiver em cache, o MCP busca na SEFAZ e salva para futuras consultas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3620" y="6306145"/>
            <a:ext cx="587693" cy="11430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837170" y="6502003"/>
            <a:ext cx="2816304" cy="365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4. Receba Resposta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837170" y="6985516"/>
            <a:ext cx="6107549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Dados formatados e explicados de forma clara em segundos, sem linguagem técnica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373" y="545544"/>
            <a:ext cx="6240542" cy="741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Arquitetura Tecnológica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94373" y="1584603"/>
            <a:ext cx="7755255" cy="515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sistema integra tecnologias modernas em uma arquitetura escalável e robusta: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94373" y="2323267"/>
            <a:ext cx="7755255" cy="4622006"/>
          </a:xfrm>
          <a:prstGeom prst="roundRect">
            <a:avLst>
              <a:gd name="adj" fmla="val 1803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17233" y="2346127"/>
            <a:ext cx="7709535" cy="1144072"/>
          </a:xfrm>
          <a:prstGeom prst="roundRect">
            <a:avLst>
              <a:gd name="adj" fmla="val 7284"/>
            </a:avLst>
          </a:prstGeom>
          <a:solidFill>
            <a:srgbClr val="FFFFF4"/>
          </a:solidFill>
          <a:ln/>
        </p:spPr>
      </p:sp>
      <p:sp>
        <p:nvSpPr>
          <p:cNvPr id="7" name="Text 4"/>
          <p:cNvSpPr/>
          <p:nvPr/>
        </p:nvSpPr>
        <p:spPr>
          <a:xfrm>
            <a:off x="915591" y="2544485"/>
            <a:ext cx="2852023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Frontend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15591" y="3034070"/>
            <a:ext cx="731281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 15 com interface responsiva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717233" y="3490198"/>
            <a:ext cx="7709535" cy="1144072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10" name="Shape 7"/>
          <p:cNvSpPr/>
          <p:nvPr/>
        </p:nvSpPr>
        <p:spPr>
          <a:xfrm>
            <a:off x="717233" y="3490198"/>
            <a:ext cx="7709535" cy="22860"/>
          </a:xfrm>
          <a:prstGeom prst="roundRect">
            <a:avLst>
              <a:gd name="adj" fmla="val 364521"/>
            </a:avLst>
          </a:prstGeom>
          <a:solidFill>
            <a:srgbClr val="FFE0CC"/>
          </a:solidFill>
          <a:ln/>
        </p:spPr>
      </p:sp>
      <p:sp>
        <p:nvSpPr>
          <p:cNvPr id="11" name="Text 8"/>
          <p:cNvSpPr/>
          <p:nvPr/>
        </p:nvSpPr>
        <p:spPr>
          <a:xfrm>
            <a:off x="915591" y="3688556"/>
            <a:ext cx="2852023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15591" y="4178141"/>
            <a:ext cx="731281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Vercel AI SDK + GPT-4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17233" y="4634270"/>
            <a:ext cx="7709535" cy="1144072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14" name="Shape 11"/>
          <p:cNvSpPr/>
          <p:nvPr/>
        </p:nvSpPr>
        <p:spPr>
          <a:xfrm>
            <a:off x="717233" y="4634270"/>
            <a:ext cx="7709535" cy="22860"/>
          </a:xfrm>
          <a:prstGeom prst="roundRect">
            <a:avLst>
              <a:gd name="adj" fmla="val 364521"/>
            </a:avLst>
          </a:prstGeom>
          <a:solidFill>
            <a:srgbClr val="FFE0CC"/>
          </a:solidFill>
          <a:ln/>
        </p:spPr>
      </p:sp>
      <p:sp>
        <p:nvSpPr>
          <p:cNvPr id="15" name="Text 12"/>
          <p:cNvSpPr/>
          <p:nvPr/>
        </p:nvSpPr>
        <p:spPr>
          <a:xfrm>
            <a:off x="915591" y="4832628"/>
            <a:ext cx="2852023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Integração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915591" y="5322213"/>
            <a:ext cx="731281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Context Protocol (MCP)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717233" y="5778341"/>
            <a:ext cx="7709535" cy="1144072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18" name="Shape 15"/>
          <p:cNvSpPr/>
          <p:nvPr/>
        </p:nvSpPr>
        <p:spPr>
          <a:xfrm>
            <a:off x="717233" y="5778341"/>
            <a:ext cx="7709535" cy="22860"/>
          </a:xfrm>
          <a:prstGeom prst="roundRect">
            <a:avLst>
              <a:gd name="adj" fmla="val 364521"/>
            </a:avLst>
          </a:prstGeom>
          <a:solidFill>
            <a:srgbClr val="FFE0CC"/>
          </a:solidFill>
          <a:ln/>
        </p:spPr>
      </p:sp>
      <p:sp>
        <p:nvSpPr>
          <p:cNvPr id="19" name="Text 16"/>
          <p:cNvSpPr/>
          <p:nvPr/>
        </p:nvSpPr>
        <p:spPr>
          <a:xfrm>
            <a:off x="915591" y="5976699"/>
            <a:ext cx="2852023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Cache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915591" y="6466284"/>
            <a:ext cx="731281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MongoDB Atlas inteligente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694373" y="7168396"/>
            <a:ext cx="7755255" cy="515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Deployment:</a:t>
            </a:r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Frontend em Vercel (99.9% uptime), Backend MCP em Render.com, Banco em MongoDB Atlas.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64493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Recursos Principais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497919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Chat Conversacional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793790" y="5629870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Interface natural em linguagem humana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003965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Validação automática de chaves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378059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Respostas em tempo real com streaming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752153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Mensagens formatadas em Markdown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7126248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Histórico persistente de consultas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497919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Sistema Inteligente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7599521" y="5629870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Cache que reduz carga na SEFAZ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6003965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Consultas repetidas instantâneas (50-100ms)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99521" y="6378059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Página de histórico com estatísticas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99521" y="6752153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Monitoramento de saúde do servidor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599521" y="7126248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Escalável para milhares de consultas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2025-11-03T00:32:01Z</dcterms:created>
  <dcterms:modified xsi:type="dcterms:W3CDTF">2025-11-03T00:32:01Z</dcterms:modified>
</cp:coreProperties>
</file>